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8" r:id="rId10"/>
    <p:sldId id="264" r:id="rId11"/>
    <p:sldId id="265" r:id="rId12"/>
    <p:sldId id="266" r:id="rId13"/>
    <p:sldId id="267" r:id="rId14"/>
    <p:sldId id="263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10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e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1295400"/>
            <a:ext cx="8228013" cy="1927225"/>
          </a:xfrm>
        </p:spPr>
        <p:txBody>
          <a:bodyPr tIns="0" bIns="0" anchor="b" anchorCtr="0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3307976"/>
            <a:ext cx="8228013" cy="1066800"/>
          </a:xfrm>
        </p:spPr>
        <p:txBody>
          <a:bodyPr tIns="0" bIns="0"/>
          <a:lstStyle>
            <a:lvl1pPr marL="0" indent="0" algn="ctr">
              <a:spcBef>
                <a:spcPts val="300"/>
              </a:spcBef>
              <a:buNone/>
              <a:defRPr sz="18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381001"/>
            <a:ext cx="3509683" cy="2209800"/>
          </a:xfrm>
        </p:spPr>
        <p:txBody>
          <a:bodyPr anchor="b"/>
          <a:lstStyle>
            <a:lvl1pPr algn="l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29200" y="273050"/>
            <a:ext cx="3657600" cy="5853113"/>
          </a:xfrm>
        </p:spPr>
        <p:txBody>
          <a:bodyPr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199" y="2649071"/>
            <a:ext cx="3509683" cy="3388192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228600" y="1143000"/>
            <a:ext cx="4267200" cy="4267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s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51425" y="381001"/>
            <a:ext cx="3635375" cy="2209800"/>
          </a:xfrm>
        </p:spPr>
        <p:txBody>
          <a:bodyPr anchor="b"/>
          <a:lstStyle>
            <a:lvl1pPr algn="l">
              <a:defRPr sz="4400" b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51425" y="2649070"/>
            <a:ext cx="3635375" cy="3505667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3"/>
          </p:nvPr>
        </p:nvSpPr>
        <p:spPr>
          <a:xfrm>
            <a:off x="990600" y="2590800"/>
            <a:ext cx="3505200" cy="3505200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8" name="Picture Placeholder 8"/>
          <p:cNvSpPr>
            <a:spLocks noGrp="1"/>
          </p:cNvSpPr>
          <p:nvPr>
            <p:ph type="pic" sz="quarter" idx="14"/>
          </p:nvPr>
        </p:nvSpPr>
        <p:spPr>
          <a:xfrm>
            <a:off x="2479675" y="1260475"/>
            <a:ext cx="1254125" cy="12541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  <p:sp>
        <p:nvSpPr>
          <p:cNvPr id="10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269875" y="762000"/>
            <a:ext cx="2092325" cy="2092325"/>
          </a:xfrm>
          <a:prstGeom prst="ellipse">
            <a:avLst/>
          </a:prstGeom>
          <a:ln w="28575">
            <a:solidFill>
              <a:schemeClr val="accent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568388"/>
            <a:ext cx="8228013" cy="3468875"/>
          </a:xfrm>
        </p:spPr>
        <p:txBody>
          <a:bodyPr vert="eaVert"/>
          <a:lstStyle>
            <a:lvl5pPr>
              <a:defRPr/>
            </a:lvl5pPr>
            <a:lvl6pPr marL="1719072">
              <a:defRPr/>
            </a:lvl6pPr>
            <a:lvl7pPr marL="1719072">
              <a:defRPr/>
            </a:lvl7pPr>
            <a:lvl8pPr marL="1719072">
              <a:defRPr/>
            </a:lvl8pPr>
            <a:lvl9pPr marL="1719072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6600" y="274638"/>
            <a:ext cx="1524000" cy="5851525"/>
          </a:xfrm>
        </p:spPr>
        <p:txBody>
          <a:bodyPr vert="eaVert" anchor="t" anchorCtr="0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416859"/>
            <a:ext cx="6019800" cy="5615642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36694"/>
            <a:ext cx="6400800" cy="1362075"/>
          </a:xfrm>
        </p:spPr>
        <p:txBody>
          <a:bodyPr anchor="b" anchorCtr="0"/>
          <a:lstStyle>
            <a:lvl1pPr algn="r">
              <a:defRPr sz="46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399" y="3609695"/>
            <a:ext cx="5181601" cy="1500187"/>
          </a:xfrm>
        </p:spPr>
        <p:txBody>
          <a:bodyPr anchor="t" anchorCtr="0"/>
          <a:lstStyle>
            <a:lvl1pPr marL="0" indent="0" algn="r">
              <a:spcBef>
                <a:spcPts val="300"/>
              </a:spcBef>
              <a:buNone/>
              <a:defRPr sz="1800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7238999" y="6356350"/>
            <a:ext cx="14462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292818" y="5804647"/>
            <a:ext cx="367088" cy="677108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sz="4400">
                <a:solidFill>
                  <a:schemeClr val="accent1"/>
                </a:solidFill>
                <a:latin typeface="Wingdings" pitchFamily="2" charset="2"/>
              </a:rPr>
              <a:t>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4753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tabLst/>
              <a:defRPr sz="1600"/>
            </a:lvl6pPr>
            <a:lvl7pPr marL="2173288" indent="-227013">
              <a:tabLst/>
              <a:defRPr sz="1600"/>
            </a:lvl7pPr>
            <a:lvl8pPr marL="2398713" indent="-227013">
              <a:tabLst/>
              <a:defRPr sz="1600"/>
            </a:lvl8pPr>
            <a:lvl9pPr marL="2625725" indent="-227013">
              <a:tabLst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0664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0664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1578" y="2232211"/>
            <a:ext cx="3767328" cy="762000"/>
          </a:xfrm>
        </p:spPr>
        <p:txBody>
          <a:bodyPr anchor="b">
            <a:noAutofit/>
          </a:bodyPr>
          <a:lstStyle>
            <a:lvl1pPr marL="0" indent="0" algn="ctr">
              <a:lnSpc>
                <a:spcPts val="2600"/>
              </a:lnSpc>
              <a:spcBef>
                <a:spcPts val="0"/>
              </a:spcBef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1578" y="3160059"/>
            <a:ext cx="3767328" cy="2891491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ntent, Top and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2784475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762000" y="4497070"/>
            <a:ext cx="7656512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9" name="Content Placeholder 2"/>
          <p:cNvSpPr>
            <a:spLocks noGrp="1"/>
          </p:cNvSpPr>
          <p:nvPr>
            <p:ph sz="half" idx="14"/>
          </p:nvPr>
        </p:nvSpPr>
        <p:spPr>
          <a:xfrm>
            <a:off x="740664" y="2784475"/>
            <a:ext cx="3767328" cy="3252788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>
              <a:defRPr sz="1600"/>
            </a:lvl6pPr>
            <a:lvl7pPr marL="2173288" indent="-234950">
              <a:defRPr sz="1600"/>
            </a:lvl7pPr>
            <a:lvl8pPr marL="2398713" indent="-234950">
              <a:defRPr sz="1600"/>
            </a:lvl8pPr>
            <a:lvl9pPr marL="2625725" indent="-234950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36008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2"/>
          <p:cNvSpPr>
            <a:spLocks noGrp="1"/>
          </p:cNvSpPr>
          <p:nvPr>
            <p:ph sz="half" idx="13"/>
          </p:nvPr>
        </p:nvSpPr>
        <p:spPr>
          <a:xfrm>
            <a:off x="4636008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0" name="Content Placeholder 2"/>
          <p:cNvSpPr>
            <a:spLocks noGrp="1"/>
          </p:cNvSpPr>
          <p:nvPr>
            <p:ph sz="half" idx="14"/>
          </p:nvPr>
        </p:nvSpPr>
        <p:spPr>
          <a:xfrm>
            <a:off x="739775" y="2784475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27013">
              <a:defRPr sz="1600"/>
            </a:lvl6pPr>
            <a:lvl7pPr marL="2173288" indent="-227013">
              <a:defRPr sz="1600"/>
            </a:lvl7pPr>
            <a:lvl8pPr marL="2398713" indent="-227013">
              <a:defRPr sz="1600"/>
            </a:lvl8pPr>
            <a:lvl9pPr marL="2625725" indent="-22701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5"/>
          </p:nvPr>
        </p:nvSpPr>
        <p:spPr>
          <a:xfrm>
            <a:off x="739775" y="4497070"/>
            <a:ext cx="3767328" cy="1554480"/>
          </a:xfrm>
        </p:spPr>
        <p:txBody>
          <a:bodyPr/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194627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173288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398713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625725" indent="-234950" algn="l" defTabSz="914400" rtl="0" eaLnBrk="1" latinLnBrk="0" hangingPunct="1">
              <a:spcBef>
                <a:spcPct val="20000"/>
              </a:spcBef>
              <a:buSzPct val="90000"/>
              <a:buFont typeface="Wingdings" pitchFamily="2" charset="2"/>
              <a:buChar char=""/>
              <a:defRPr lang="en-US" sz="1600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45141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9775" y="2770094"/>
            <a:ext cx="7662864" cy="326716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79BC7E7-EA8E-4DA7-915E-CC098D9BADCB}" type="datetimeFigureOut">
              <a:rPr lang="en-US" smtClean="0"/>
              <a:t>9/16/15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789613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05300" y="6356350"/>
            <a:ext cx="533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F2F5E10-5301-4EE6-90D2-A6C4A3F62BED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2000"/>
        </a:spcBef>
        <a:buClr>
          <a:schemeClr val="accent1"/>
        </a:buClr>
        <a:buSzPct val="90000"/>
        <a:buFont typeface="Wingdings" pitchFamily="2" charset="2"/>
        <a:buChar char="S"/>
        <a:defRPr sz="22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0350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371600" indent="-336550" algn="l" defTabSz="914400" rtl="0" eaLnBrk="1" latinLnBrk="0" hangingPunct="1">
        <a:spcBef>
          <a:spcPts val="6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720850" indent="-349250" algn="l" defTabSz="914400" rtl="0" eaLnBrk="1" latinLnBrk="0" hangingPunct="1">
        <a:spcBef>
          <a:spcPts val="600"/>
        </a:spcBef>
        <a:buClr>
          <a:schemeClr val="accent1"/>
        </a:buClr>
        <a:buSzPct val="90000"/>
        <a:buFont typeface="Wingdings" pitchFamily="2" charset="2"/>
        <a:buChar char="S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055813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398713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2743200" indent="-344488" algn="l" defTabSz="914400" rtl="0" eaLnBrk="1" latinLnBrk="0" hangingPunct="1">
        <a:spcBef>
          <a:spcPct val="20000"/>
        </a:spcBef>
        <a:buClr>
          <a:schemeClr val="accent1">
            <a:lumMod val="60000"/>
            <a:lumOff val="40000"/>
          </a:schemeClr>
        </a:buClr>
        <a:buSzPct val="90000"/>
        <a:buFont typeface="Wingdings" pitchFamily="2" charset="2"/>
        <a:buChar char=""/>
        <a:defRPr lang="en-US" sz="1800" kern="1200" dirty="0" smtClean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087688" indent="-344488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Wingdings" pitchFamily="2" charset="2"/>
        <a:buChar char=""/>
        <a:defRPr lang="en-US" sz="1800" kern="1200" dirty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2100857"/>
            <a:ext cx="8228013" cy="1927225"/>
          </a:xfrm>
        </p:spPr>
        <p:txBody>
          <a:bodyPr/>
          <a:lstStyle/>
          <a:p>
            <a:r>
              <a:rPr lang="en-US" sz="5400" dirty="0" smtClean="0"/>
              <a:t>MS HANDBOOK DISCUSSION AT CURRICULUM NIGHT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4414456"/>
            <a:ext cx="8228013" cy="10668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SCHOOL YEAR 2015-16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792063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0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t="54345" r="144"/>
          <a:stretch/>
        </p:blipFill>
        <p:spPr>
          <a:xfrm>
            <a:off x="294281" y="685911"/>
            <a:ext cx="8959282" cy="5602848"/>
          </a:xfrm>
        </p:spPr>
      </p:pic>
    </p:spTree>
    <p:extLst>
      <p:ext uri="{BB962C8B-B14F-4D97-AF65-F5344CB8AC3E}">
        <p14:creationId xmlns:p14="http://schemas.microsoft.com/office/powerpoint/2010/main" val="196954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1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16197" r="-1121" b="8422"/>
          <a:stretch/>
        </p:blipFill>
        <p:spPr>
          <a:xfrm>
            <a:off x="1734708" y="345141"/>
            <a:ext cx="5994034" cy="6070823"/>
          </a:xfrm>
        </p:spPr>
      </p:pic>
    </p:spTree>
    <p:extLst>
      <p:ext uri="{BB962C8B-B14F-4D97-AF65-F5344CB8AC3E}">
        <p14:creationId xmlns:p14="http://schemas.microsoft.com/office/powerpoint/2010/main" val="136992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 descr="IMG_2244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28997" r="2880" b="26912"/>
          <a:stretch/>
        </p:blipFill>
        <p:spPr>
          <a:xfrm>
            <a:off x="201351" y="1161715"/>
            <a:ext cx="8825597" cy="5297429"/>
          </a:xfrm>
        </p:spPr>
      </p:pic>
    </p:spTree>
    <p:extLst>
      <p:ext uri="{BB962C8B-B14F-4D97-AF65-F5344CB8AC3E}">
        <p14:creationId xmlns:p14="http://schemas.microsoft.com/office/powerpoint/2010/main" val="12371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5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5" t="8611" r="6781" b="5577"/>
          <a:stretch/>
        </p:blipFill>
        <p:spPr>
          <a:xfrm>
            <a:off x="625347" y="728009"/>
            <a:ext cx="8061453" cy="5931813"/>
          </a:xfrm>
        </p:spPr>
      </p:pic>
    </p:spTree>
    <p:extLst>
      <p:ext uri="{BB962C8B-B14F-4D97-AF65-F5344CB8AC3E}">
        <p14:creationId xmlns:p14="http://schemas.microsoft.com/office/powerpoint/2010/main" val="432384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6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8" t="16671" r="1234" b="5577"/>
          <a:stretch/>
        </p:blipFill>
        <p:spPr>
          <a:xfrm>
            <a:off x="1455915" y="345141"/>
            <a:ext cx="6148919" cy="6263936"/>
          </a:xfrm>
        </p:spPr>
      </p:pic>
    </p:spTree>
    <p:extLst>
      <p:ext uri="{BB962C8B-B14F-4D97-AF65-F5344CB8AC3E}">
        <p14:creationId xmlns:p14="http://schemas.microsoft.com/office/powerpoint/2010/main" val="8269043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7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" t="22360" r="-1120"/>
          <a:stretch/>
        </p:blipFill>
        <p:spPr>
          <a:xfrm>
            <a:off x="1595312" y="345140"/>
            <a:ext cx="6272825" cy="6420827"/>
          </a:xfrm>
        </p:spPr>
      </p:pic>
    </p:spTree>
    <p:extLst>
      <p:ext uri="{BB962C8B-B14F-4D97-AF65-F5344CB8AC3E}">
        <p14:creationId xmlns:p14="http://schemas.microsoft.com/office/powerpoint/2010/main" val="221036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8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7" t="10033" r="-313"/>
          <a:stretch/>
        </p:blipFill>
        <p:spPr>
          <a:xfrm>
            <a:off x="457199" y="511155"/>
            <a:ext cx="8396227" cy="5901519"/>
          </a:xfrm>
        </p:spPr>
      </p:pic>
    </p:spTree>
    <p:extLst>
      <p:ext uri="{BB962C8B-B14F-4D97-AF65-F5344CB8AC3E}">
        <p14:creationId xmlns:p14="http://schemas.microsoft.com/office/powerpoint/2010/main" val="1005556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9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" t="7663" r="3937" b="4630"/>
          <a:stretch/>
        </p:blipFill>
        <p:spPr>
          <a:xfrm>
            <a:off x="1851161" y="205735"/>
            <a:ext cx="5180600" cy="6432741"/>
          </a:xfrm>
        </p:spPr>
      </p:pic>
    </p:spTree>
    <p:extLst>
      <p:ext uri="{BB962C8B-B14F-4D97-AF65-F5344CB8AC3E}">
        <p14:creationId xmlns:p14="http://schemas.microsoft.com/office/powerpoint/2010/main" val="33344026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50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" t="4820" r="2041"/>
          <a:stretch/>
        </p:blipFill>
        <p:spPr>
          <a:xfrm>
            <a:off x="1975070" y="201365"/>
            <a:ext cx="4917296" cy="6495284"/>
          </a:xfrm>
        </p:spPr>
      </p:pic>
    </p:spTree>
    <p:extLst>
      <p:ext uri="{BB962C8B-B14F-4D97-AF65-F5344CB8AC3E}">
        <p14:creationId xmlns:p14="http://schemas.microsoft.com/office/powerpoint/2010/main" val="250915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0379" y="2382856"/>
            <a:ext cx="7662864" cy="326716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Use of Cellphones</a:t>
            </a:r>
            <a:r>
              <a:rPr lang="en-US" sz="3600" dirty="0"/>
              <a:t> </a:t>
            </a:r>
            <a:endParaRPr lang="en-US" sz="3600" dirty="0"/>
          </a:p>
          <a:p>
            <a:r>
              <a:rPr lang="en-US" sz="3600" dirty="0" smtClean="0"/>
              <a:t>Appointments with teachers</a:t>
            </a:r>
          </a:p>
          <a:p>
            <a:r>
              <a:rPr lang="en-US" sz="3600" dirty="0" smtClean="0"/>
              <a:t>FAMILY CONFERENCE  </a:t>
            </a:r>
            <a:r>
              <a:rPr lang="en-US" sz="3600" dirty="0" err="1" smtClean="0"/>
              <a:t>vs</a:t>
            </a:r>
            <a:r>
              <a:rPr lang="en-US" sz="3600" dirty="0" smtClean="0"/>
              <a:t> PTC</a:t>
            </a:r>
          </a:p>
          <a:p>
            <a:endParaRPr lang="en-US" sz="3600" dirty="0" smtClean="0"/>
          </a:p>
        </p:txBody>
      </p:sp>
    </p:spTree>
    <p:extLst>
      <p:ext uri="{BB962C8B-B14F-4D97-AF65-F5344CB8AC3E}">
        <p14:creationId xmlns:p14="http://schemas.microsoft.com/office/powerpoint/2010/main" val="18934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199" y="619583"/>
            <a:ext cx="8228013" cy="3408500"/>
          </a:xfrm>
        </p:spPr>
        <p:txBody>
          <a:bodyPr/>
          <a:lstStyle/>
          <a:p>
            <a:r>
              <a:rPr lang="en-US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halkduster"/>
                <a:cs typeface="Chalkduster"/>
              </a:rPr>
              <a:t>WELCOME </a:t>
            </a:r>
            <a:br>
              <a:rPr lang="en-US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halkduster"/>
                <a:cs typeface="Chalkduster"/>
              </a:rPr>
            </a:br>
            <a:r>
              <a:rPr lang="en-US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halkduster"/>
                <a:cs typeface="Chalkduster"/>
              </a:rPr>
              <a:t>PARENTS/GUARDIANS </a:t>
            </a:r>
            <a:br>
              <a:rPr lang="en-US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halkduster"/>
                <a:cs typeface="Chalkduster"/>
              </a:rPr>
            </a:br>
            <a:r>
              <a:rPr lang="en-US" sz="540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Chalkduster"/>
                <a:cs typeface="Chalkduster"/>
              </a:rPr>
              <a:t>Grades 6,7,8</a:t>
            </a:r>
            <a:endParaRPr lang="en-US" sz="5400" dirty="0">
              <a:solidFill>
                <a:schemeClr val="accent1">
                  <a:lumMod val="40000"/>
                  <a:lumOff val="60000"/>
                </a:schemeClr>
              </a:solidFill>
              <a:latin typeface="Chalkduster"/>
              <a:cs typeface="Chalkduster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199" y="4414456"/>
            <a:ext cx="8228013" cy="1066800"/>
          </a:xfrm>
        </p:spPr>
        <p:txBody>
          <a:bodyPr>
            <a:normAutofit lnSpcReduction="10000"/>
          </a:bodyPr>
          <a:lstStyle/>
          <a:p>
            <a:r>
              <a:rPr lang="en-US" sz="3600" dirty="0" smtClean="0"/>
              <a:t>CURRICULUM NIGHT</a:t>
            </a:r>
            <a:endParaRPr lang="en-US" sz="3600" dirty="0" smtClean="0"/>
          </a:p>
          <a:p>
            <a:r>
              <a:rPr lang="en-US" sz="3600" dirty="0" smtClean="0"/>
              <a:t>SCHOOL </a:t>
            </a:r>
            <a:r>
              <a:rPr lang="en-US" sz="3600" dirty="0" smtClean="0"/>
              <a:t>YEAR 2015-16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2502392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Picture 4" descr="IMG_223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t="6162" r="8298" b="30659"/>
          <a:stretch/>
        </p:blipFill>
        <p:spPr>
          <a:xfrm>
            <a:off x="69991" y="110302"/>
            <a:ext cx="4538119" cy="6271394"/>
          </a:xfrm>
          <a:prstGeom prst="rect">
            <a:avLst/>
          </a:prstGeom>
        </p:spPr>
      </p:pic>
      <p:pic>
        <p:nvPicPr>
          <p:cNvPr id="6" name="Picture 5" descr="IMG_2234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1" t="67419" r="8298" b="4234"/>
          <a:stretch/>
        </p:blipFill>
        <p:spPr>
          <a:xfrm>
            <a:off x="4701038" y="1998151"/>
            <a:ext cx="4538119" cy="3252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8058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35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1" t="22360" r="1408"/>
          <a:stretch/>
        </p:blipFill>
        <p:spPr>
          <a:xfrm>
            <a:off x="1362985" y="0"/>
            <a:ext cx="6396734" cy="6847228"/>
          </a:xfrm>
        </p:spPr>
      </p:pic>
    </p:spTree>
    <p:extLst>
      <p:ext uri="{BB962C8B-B14F-4D97-AF65-F5344CB8AC3E}">
        <p14:creationId xmlns:p14="http://schemas.microsoft.com/office/powerpoint/2010/main" val="3407351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36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" t="18059" b="14560"/>
          <a:stretch/>
        </p:blipFill>
        <p:spPr>
          <a:xfrm>
            <a:off x="394955" y="464687"/>
            <a:ext cx="8291845" cy="5702824"/>
          </a:xfrm>
        </p:spPr>
      </p:pic>
    </p:spTree>
    <p:extLst>
      <p:ext uri="{BB962C8B-B14F-4D97-AF65-F5344CB8AC3E}">
        <p14:creationId xmlns:p14="http://schemas.microsoft.com/office/powerpoint/2010/main" val="271627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37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7" r="9618"/>
          <a:stretch/>
        </p:blipFill>
        <p:spPr>
          <a:xfrm>
            <a:off x="632801" y="345141"/>
            <a:ext cx="8053999" cy="6906211"/>
          </a:xfrm>
        </p:spPr>
      </p:pic>
    </p:spTree>
    <p:extLst>
      <p:ext uri="{BB962C8B-B14F-4D97-AF65-F5344CB8AC3E}">
        <p14:creationId xmlns:p14="http://schemas.microsoft.com/office/powerpoint/2010/main" val="3357312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38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84" r="7135"/>
          <a:stretch/>
        </p:blipFill>
        <p:spPr>
          <a:xfrm>
            <a:off x="991263" y="159266"/>
            <a:ext cx="7233110" cy="6576585"/>
          </a:xfrm>
        </p:spPr>
      </p:pic>
    </p:spTree>
    <p:extLst>
      <p:ext uri="{BB962C8B-B14F-4D97-AF65-F5344CB8AC3E}">
        <p14:creationId xmlns:p14="http://schemas.microsoft.com/office/powerpoint/2010/main" val="3737148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39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5" t="20464" r="-1753" b="5215"/>
          <a:stretch/>
        </p:blipFill>
        <p:spPr>
          <a:xfrm>
            <a:off x="1109829" y="144878"/>
            <a:ext cx="6851239" cy="6713122"/>
          </a:xfrm>
        </p:spPr>
      </p:pic>
    </p:spTree>
    <p:extLst>
      <p:ext uri="{BB962C8B-B14F-4D97-AF65-F5344CB8AC3E}">
        <p14:creationId xmlns:p14="http://schemas.microsoft.com/office/powerpoint/2010/main" val="3630066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IMG_2240.jpg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2" r="144" b="42811"/>
          <a:stretch/>
        </p:blipFill>
        <p:spPr>
          <a:xfrm>
            <a:off x="573073" y="345141"/>
            <a:ext cx="7697765" cy="6030043"/>
          </a:xfrm>
        </p:spPr>
      </p:pic>
    </p:spTree>
    <p:extLst>
      <p:ext uri="{BB962C8B-B14F-4D97-AF65-F5344CB8AC3E}">
        <p14:creationId xmlns:p14="http://schemas.microsoft.com/office/powerpoint/2010/main" val="3115472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Genesis">
  <a:themeElements>
    <a:clrScheme name="Genesis">
      <a:dk1>
        <a:sysClr val="windowText" lastClr="000000"/>
      </a:dk1>
      <a:lt1>
        <a:sysClr val="window" lastClr="FFFFFF"/>
      </a:lt1>
      <a:dk2>
        <a:srgbClr val="465466"/>
      </a:dk2>
      <a:lt2>
        <a:srgbClr val="BBD7F8"/>
      </a:lt2>
      <a:accent1>
        <a:srgbClr val="80B606"/>
      </a:accent1>
      <a:accent2>
        <a:srgbClr val="E29F1D"/>
      </a:accent2>
      <a:accent3>
        <a:srgbClr val="2397E2"/>
      </a:accent3>
      <a:accent4>
        <a:srgbClr val="35ACA2"/>
      </a:accent4>
      <a:accent5>
        <a:srgbClr val="5430BB"/>
      </a:accent5>
      <a:accent6>
        <a:srgbClr val="8D34E0"/>
      </a:accent6>
      <a:hlink>
        <a:srgbClr val="00B0F0"/>
      </a:hlink>
      <a:folHlink>
        <a:srgbClr val="0070C0"/>
      </a:folHlink>
    </a:clrScheme>
    <a:fontScheme name="Genesis">
      <a:majorFont>
        <a:latin typeface="Calisto MT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Calisto MT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Genesis">
      <a: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70000"/>
                <a:satMod val="100000"/>
                <a:greenMod val="110000"/>
              </a:schemeClr>
            </a:gs>
            <a:gs pos="75000">
              <a:schemeClr val="phClr">
                <a:tint val="40000"/>
                <a:satMod val="150000"/>
                <a:redMod val="100000"/>
                <a:blueMod val="100000"/>
              </a:schemeClr>
            </a:gs>
            <a:gs pos="100000">
              <a:schemeClr val="phClr">
                <a:tint val="60000"/>
                <a:satMod val="120000"/>
                <a:redMod val="100000"/>
                <a:blueMod val="100000"/>
              </a:schemeClr>
            </a:gs>
          </a:gsLst>
          <a:path path="circle">
            <a:fillToRect l="25000" t="25000" r="5000" b="5000"/>
          </a:path>
        </a:gradFill>
        <a:gradFill rotWithShape="1">
          <a:gsLst>
            <a:gs pos="0">
              <a:schemeClr val="phClr">
                <a:tint val="50000"/>
                <a:shade val="100000"/>
                <a:alpha val="100000"/>
                <a:satMod val="150000"/>
              </a:schemeClr>
            </a:gs>
            <a:gs pos="40000">
              <a:schemeClr val="phClr">
                <a:tint val="70000"/>
                <a:shade val="100000"/>
                <a:alpha val="100000"/>
                <a:satMod val="150000"/>
              </a:schemeClr>
            </a:gs>
            <a:gs pos="100000">
              <a:schemeClr val="phClr">
                <a:shade val="90000"/>
                <a:satMod val="110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50800" dir="11400000" sx="102000" sy="101000" algn="tl" rotWithShape="0">
              <a:srgbClr val="000000">
                <a:alpha val="35000"/>
              </a:srgbClr>
            </a:outerShdw>
          </a:effectLst>
          <a:scene3d>
            <a:camera prst="perspectiveFront" fov="4800000"/>
            <a:lightRig rig="morning" dir="tl"/>
          </a:scene3d>
          <a:sp3d prstMaterial="softmetal">
            <a:bevelT w="0" h="0"/>
          </a:sp3d>
        </a:effectStyle>
        <a:effectStyle>
          <a:effectLst>
            <a:innerShdw blurRad="50800" dist="25400" dir="13500000">
              <a:srgbClr val="000000">
                <a:alpha val="75000"/>
              </a:srgbClr>
            </a:innerShdw>
            <a:reflection blurRad="101600" stA="40000" endPos="50000" dist="63500" dir="5400000" fadeDir="7200000" sy="-100000" kx="300000" rotWithShape="0"/>
          </a:effectLst>
          <a:scene3d>
            <a:camera prst="orthographicFront">
              <a:rot lat="0" lon="0" rev="0"/>
            </a:camera>
            <a:lightRig rig="chilly" dir="tr">
              <a:rot lat="0" lon="0" rev="1200000"/>
            </a:lightRig>
          </a:scene3d>
          <a:sp3d prstMaterial="plastic">
            <a:bevelT w="0" h="0"/>
          </a:sp3d>
        </a:effectStyle>
      </a:effectStyleLst>
      <a:bgFillStyleLst>
        <a:blipFill rotWithShape="1">
          <a:blip xmlns:r="http://schemas.openxmlformats.org/officeDocument/2006/relationships" r:embed="rId1"/>
          <a:stretch/>
        </a:blipFill>
        <a:blipFill rotWithShape="1">
          <a:blip xmlns:r="http://schemas.openxmlformats.org/officeDocument/2006/relationships" r:embed="rId2"/>
          <a:stretch/>
        </a:blipFill>
        <a:blipFill rotWithShape="1">
          <a:blip xmlns:r="http://schemas.openxmlformats.org/officeDocument/2006/relationships" r:embed="rId3"/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Genesis.thmx</Template>
  <TotalTime>30</TotalTime>
  <Words>30</Words>
  <Application>Microsoft Macintosh PowerPoint</Application>
  <PresentationFormat>On-screen Show (4:3)</PresentationFormat>
  <Paragraphs>9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Genesis</vt:lpstr>
      <vt:lpstr>MS HANDBOOK DISCUSSION AT CURRICULUM NIGHT</vt:lpstr>
      <vt:lpstr>WELCOME  PARENTS/GUARDIANS  Grades 6,7,8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OTHERS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MS HANDBOOK DISCUSSION AT CURRICULUM NIGHT</dc:title>
  <dc:creator>Buenaventura Ramil</dc:creator>
  <cp:lastModifiedBy>Buenaventura Ramil</cp:lastModifiedBy>
  <cp:revision>5</cp:revision>
  <dcterms:created xsi:type="dcterms:W3CDTF">2015-09-16T21:53:45Z</dcterms:created>
  <dcterms:modified xsi:type="dcterms:W3CDTF">2015-09-16T22:27:36Z</dcterms:modified>
</cp:coreProperties>
</file>